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5" autoAdjust="0"/>
    <p:restoredTop sz="94660"/>
  </p:normalViewPr>
  <p:slideViewPr>
    <p:cSldViewPr snapToGrid="0">
      <p:cViewPr varScale="1">
        <p:scale>
          <a:sx n="67" d="100"/>
          <a:sy n="67" d="100"/>
        </p:scale>
        <p:origin x="748"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3.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4.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a:bodyPr>
          <a:lstStyle/>
          <a:p>
            <a:r>
              <a:rPr lang="en-US" dirty="0"/>
              <a:t>Fresh  Grads – Group Project</a:t>
            </a:r>
          </a:p>
          <a:p>
            <a:r>
              <a:rPr lang="en-US" dirty="0"/>
              <a:t>Amusement Park application</a:t>
            </a:r>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a:t>To Create an Application for Amusement Park activity Booking</a:t>
            </a:r>
            <a:endParaRPr lang="en-IN" dirty="0"/>
          </a:p>
          <a:p>
            <a:r>
              <a:rPr lang="en-IN" dirty="0"/>
              <a:t>Customer should be able to view the list of available activities.</a:t>
            </a:r>
          </a:p>
          <a:p>
            <a:r>
              <a:rPr lang="en-IN" dirty="0"/>
              <a:t>Customer should be able to book cab for desired amusement activity.</a:t>
            </a:r>
          </a:p>
          <a:p>
            <a:r>
              <a:rPr lang="en-IN" dirty="0"/>
              <a:t>Admin should be able to perform below operations:</a:t>
            </a:r>
          </a:p>
          <a:p>
            <a:pPr marL="342900" indent="-342900">
              <a:buAutoNum type="arabicPeriod"/>
            </a:pPr>
            <a:r>
              <a:rPr lang="en-IN" dirty="0"/>
              <a:t>Amusement Activity Management</a:t>
            </a:r>
          </a:p>
          <a:p>
            <a:pPr marL="342900" indent="-342900">
              <a:buAutoNum type="arabicPeriod"/>
            </a:pPr>
            <a:endParaRPr lang="en-IN" dirty="0"/>
          </a:p>
          <a:p>
            <a:r>
              <a:rPr lang="en-IN" dirty="0"/>
              <a:t>2. Customer Management</a:t>
            </a:r>
          </a:p>
          <a:p>
            <a:endParaRPr lang="en-IN" dirty="0"/>
          </a:p>
          <a:p>
            <a:endParaRPr lang="en-IN"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t> Design </a:t>
            </a:r>
          </a:p>
          <a:p>
            <a:pPr marL="806450" lvl="2" indent="-342900">
              <a:buFont typeface="+mj-lt"/>
              <a:buAutoNum type="arabicPeriod"/>
            </a:pPr>
            <a:r>
              <a:rPr lang="en-US" dirty="0"/>
              <a:t>Generate the skeleton as per class design provided</a:t>
            </a:r>
          </a:p>
          <a:p>
            <a:pPr marL="342900" indent="-342900">
              <a:buFont typeface="+mj-lt"/>
              <a:buAutoNum type="arabicPeriod"/>
            </a:pPr>
            <a:endParaRPr lang="en-US" dirty="0"/>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endParaRPr lang="en-US" dirty="0"/>
          </a:p>
          <a:p>
            <a:pPr marL="342900" indent="-342900">
              <a:buFont typeface="+mj-lt"/>
              <a:buAutoNum type="arabicPeriod"/>
            </a:pPr>
            <a:r>
              <a:rPr lang="en-US" dirty="0"/>
              <a:t>Implement the case study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2778994" y="349514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Activity</a:t>
            </a:r>
          </a:p>
          <a:p>
            <a:pPr algn="ctr"/>
            <a:r>
              <a:rPr lang="pt-PT" dirty="0"/>
              <a:t>Management 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7746599" y="144871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Customer Module</a:t>
            </a:r>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Login Module</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957890" y="352061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Activity Booking</a:t>
            </a:r>
          </a:p>
          <a:p>
            <a:pPr algn="ctr"/>
            <a:r>
              <a:rPr lang="pt-PT" dirty="0"/>
              <a:t>Management Module</a:t>
            </a:r>
          </a:p>
        </p:txBody>
      </p:sp>
      <p:sp>
        <p:nvSpPr>
          <p:cNvPr id="11" name="Oval 20">
            <a:extLst>
              <a:ext uri="{FF2B5EF4-FFF2-40B4-BE49-F238E27FC236}">
                <a16:creationId xmlns:a16="http://schemas.microsoft.com/office/drawing/2014/main" id="{1351F80D-EFB6-4890-B8A4-A3688AF96054}"/>
              </a:ext>
            </a:extLst>
          </p:cNvPr>
          <p:cNvSpPr/>
          <p:nvPr/>
        </p:nvSpPr>
        <p:spPr>
          <a:xfrm>
            <a:off x="4582593" y="134982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Admin</a:t>
            </a:r>
          </a:p>
          <a:p>
            <a:pPr algn="ctr"/>
            <a:r>
              <a:rPr lang="pt-PT" dirty="0"/>
              <a:t> Module</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9190"/>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431383"/>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249" y="1016158"/>
            <a:ext cx="6958869" cy="5326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30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839360"/>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893" y="1218317"/>
            <a:ext cx="7591425" cy="584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345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82571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163" y="1195044"/>
            <a:ext cx="7591425" cy="584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376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92FA4D-2885-43BF-84F9-6FD5B3C172AA}">
  <ds:schemaRefs>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26bed2a0-a239-4228-bd8e-b46f54fc12da"/>
    <ds:schemaRef ds:uri="http://schemas.microsoft.com/sharepoint/v3/field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EC95F5B-AB35-40B8-B7CD-290AC6E92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11020</TotalTime>
  <Words>164</Words>
  <Application>Microsoft Office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10</vt:i4>
      </vt:variant>
    </vt:vector>
  </HeadingPairs>
  <TitlesOfParts>
    <vt:vector size="20" baseType="lpstr">
      <vt:lpstr>Arial</vt:lpstr>
      <vt:lpstr>Calibri</vt:lpstr>
      <vt:lpstr>Segoe UI</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Gupta, Manish</cp:lastModifiedBy>
  <cp:revision>75</cp:revision>
  <dcterms:created xsi:type="dcterms:W3CDTF">2018-05-28T05:37:39Z</dcterms:created>
  <dcterms:modified xsi:type="dcterms:W3CDTF">2022-06-23T07:11:21Z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